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2" r:id="rId3"/>
    <p:sldId id="263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2" r:id="rId12"/>
    <p:sldId id="273" r:id="rId13"/>
    <p:sldId id="260" r:id="rId14"/>
    <p:sldId id="274" r:id="rId15"/>
    <p:sldId id="275" r:id="rId16"/>
    <p:sldId id="276" r:id="rId17"/>
    <p:sldId id="271" r:id="rId18"/>
    <p:sldId id="257" r:id="rId19"/>
    <p:sldId id="261" r:id="rId20"/>
    <p:sldId id="264" r:id="rId21"/>
    <p:sldId id="278" r:id="rId22"/>
    <p:sldId id="279" r:id="rId23"/>
  </p:sldIdLst>
  <p:sldSz cx="12192000" cy="6858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Noto Sans CJK KR Medium" panose="020B0600000000000000" pitchFamily="34" charset="-127"/>
      <p:regular r:id="rId25"/>
    </p:embeddedFont>
    <p:embeddedFont>
      <p:font typeface="Noto Sans CJK KR Light" panose="020B0300000000000000" pitchFamily="34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83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504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382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91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300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3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87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8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2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46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8210D-3FB4-40D4-A6C7-34061D30907C}" type="datetimeFigureOut">
              <a:rPr lang="ko-KR" altLang="en-US" smtClean="0"/>
              <a:t>2016-05-28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4A635-6AFE-4ADF-9FDF-09B2A0E17B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41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47153" y="2100381"/>
            <a:ext cx="10097694" cy="3466256"/>
            <a:chOff x="1047153" y="2130725"/>
            <a:chExt cx="10097694" cy="34662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7153" y="2130725"/>
              <a:ext cx="10097694" cy="25965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75767" y="5042983"/>
              <a:ext cx="60404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 smtClean="0">
                  <a:latin typeface="+mj-ea"/>
                  <a:ea typeface="+mj-ea"/>
                </a:rPr>
                <a:t>도토리는버스둘태워야서로맛</a:t>
              </a:r>
              <a:endParaRPr lang="ko-KR" altLang="en-US" sz="3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9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Fluid model – particle interaction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47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Very simple.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4650646"/>
            <a:ext cx="681037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72071" y="2251644"/>
                <a:ext cx="5047856" cy="1466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071" y="2251644"/>
                <a:ext cx="5047856" cy="14664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2"/>
          <p:cNvSpPr txBox="1">
            <a:spLocks/>
          </p:cNvSpPr>
          <p:nvPr/>
        </p:nvSpPr>
        <p:spPr>
          <a:xfrm>
            <a:off x="838199" y="3947893"/>
            <a:ext cx="10515600" cy="4667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Why? Don’t ask… it is just a result of try-and-error</a:t>
            </a:r>
          </a:p>
        </p:txBody>
      </p:sp>
    </p:spTree>
    <p:extLst>
      <p:ext uri="{BB962C8B-B14F-4D97-AF65-F5344CB8AC3E}">
        <p14:creationId xmlns:p14="http://schemas.microsoft.com/office/powerpoint/2010/main" val="69347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First trial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Interaction involves 2 particles</a:t>
            </a:r>
          </a:p>
          <a:p>
            <a:r>
              <a:rPr lang="en-US" altLang="ko-KR" dirty="0" smtClean="0"/>
              <a:t>O(n^2) brute forcing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30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Evil O(n^2) brute forcing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Veeeeeeeeeeeeeeeeeeeeeeeeeeeeery</a:t>
            </a:r>
            <a:r>
              <a:rPr lang="en-US" altLang="ko-KR" dirty="0" smtClean="0"/>
              <a:t> slow</a:t>
            </a:r>
          </a:p>
          <a:p>
            <a:r>
              <a:rPr lang="en-US" altLang="ko-KR" dirty="0" smtClean="0"/>
              <a:t>At most 1000 particles</a:t>
            </a:r>
          </a:p>
          <a:p>
            <a:pPr lvl="1"/>
            <a:r>
              <a:rPr lang="en-US" altLang="ko-KR" dirty="0" smtClean="0"/>
              <a:t>Even with GPU processing!!</a:t>
            </a:r>
          </a:p>
          <a:p>
            <a:pPr lvl="1"/>
            <a:r>
              <a:rPr lang="en-US" altLang="ko-KR" dirty="0" smtClean="0"/>
              <a:t>Does not really look like fluid</a:t>
            </a:r>
          </a:p>
        </p:txBody>
      </p:sp>
    </p:spTree>
    <p:extLst>
      <p:ext uri="{BB962C8B-B14F-4D97-AF65-F5344CB8AC3E}">
        <p14:creationId xmlns:p14="http://schemas.microsoft.com/office/powerpoint/2010/main" val="15366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Optimization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 don’t need to consider particles they are too far apart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The last line of force equation tells us that…….</a:t>
            </a:r>
          </a:p>
          <a:p>
            <a:endParaRPr lang="en-US" altLang="ko-K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72071" y="2358735"/>
                <a:ext cx="5047856" cy="1466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&gt;4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071" y="2358735"/>
                <a:ext cx="5047856" cy="14664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1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Neighbor group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Divide space into small grid cubes</a:t>
            </a:r>
          </a:p>
          <a:p>
            <a:r>
              <a:rPr lang="en-US" altLang="ko-KR" dirty="0" smtClean="0"/>
              <a:t>Calculate interaction force only between nearby cubes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4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Neighbor group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But it is very tricky to classify particles into some groups, using GPU processing</a:t>
            </a:r>
          </a:p>
          <a:p>
            <a:r>
              <a:rPr lang="en-US" altLang="ko-KR" dirty="0" smtClean="0"/>
              <a:t>I will not explain the details now</a:t>
            </a:r>
          </a:p>
          <a:p>
            <a:pPr lvl="1"/>
            <a:r>
              <a:rPr lang="en-US" altLang="ko-KR" dirty="0" smtClean="0"/>
              <a:t>7 minute is so short…</a:t>
            </a:r>
          </a:p>
          <a:p>
            <a:pPr lvl="1"/>
            <a:r>
              <a:rPr lang="en-US" altLang="ko-KR" dirty="0" smtClean="0"/>
              <a:t>Maybe in the final presentation?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Anyway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Computational load is lowered to O(n).</a:t>
            </a:r>
          </a:p>
          <a:p>
            <a:r>
              <a:rPr lang="en-US" altLang="ko-KR" dirty="0" smtClean="0"/>
              <a:t>The number of particles is dramatically increased!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54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Demo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86728"/>
            <a:ext cx="2596978" cy="43513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131072 particles</a:t>
            </a:r>
            <a:endParaRPr lang="en-US" altLang="ko-KR" dirty="0"/>
          </a:p>
          <a:p>
            <a:r>
              <a:rPr lang="en-US" altLang="ko-KR" dirty="0" smtClean="0"/>
              <a:t>E3-1231v3</a:t>
            </a:r>
          </a:p>
          <a:p>
            <a:r>
              <a:rPr lang="en-US" altLang="ko-KR" dirty="0" smtClean="0"/>
              <a:t>GTX980Ti</a:t>
            </a:r>
          </a:p>
          <a:p>
            <a:r>
              <a:rPr lang="en-US" altLang="ko-KR" dirty="0" smtClean="0"/>
              <a:t>16GB DDR3</a:t>
            </a:r>
            <a:endParaRPr lang="ko-KR" altLang="en-US" dirty="0"/>
          </a:p>
        </p:txBody>
      </p:sp>
      <p:pic>
        <p:nvPicPr>
          <p:cNvPr id="4" name="dem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0564" y="0"/>
            <a:ext cx="6827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Metasequoia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989" y="1825625"/>
            <a:ext cx="72780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6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Texture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3DS MAX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312" y="1825625"/>
            <a:ext cx="74753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63" y="1992702"/>
            <a:ext cx="3811690" cy="25457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238" y="2208363"/>
            <a:ext cx="4472274" cy="24476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8" y="2759333"/>
            <a:ext cx="1012500" cy="101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Schedule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~06.04</a:t>
            </a:r>
          </a:p>
          <a:p>
            <a:pPr lvl="1"/>
            <a:r>
              <a:rPr lang="en-US" altLang="ko-KR" dirty="0"/>
              <a:t>Finishing modeling and texture, normal mapping</a:t>
            </a:r>
          </a:p>
          <a:p>
            <a:pPr lvl="1"/>
            <a:r>
              <a:rPr lang="en-US" altLang="ko-KR" dirty="0"/>
              <a:t>Improving fluid model</a:t>
            </a:r>
          </a:p>
          <a:p>
            <a:endParaRPr lang="en-US" altLang="ko-KR" dirty="0"/>
          </a:p>
          <a:p>
            <a:r>
              <a:rPr lang="en-US" altLang="ko-KR" dirty="0"/>
              <a:t>~06.13</a:t>
            </a:r>
          </a:p>
          <a:p>
            <a:pPr lvl="1"/>
            <a:r>
              <a:rPr lang="en-US" altLang="ko-KR" dirty="0" smtClean="0"/>
              <a:t>Optimizing fluid model</a:t>
            </a:r>
            <a:endParaRPr lang="en-US" altLang="ko-KR" dirty="0"/>
          </a:p>
          <a:p>
            <a:pPr lvl="1"/>
            <a:r>
              <a:rPr lang="en-US" altLang="ko-KR" dirty="0" smtClean="0"/>
              <a:t>Writing </a:t>
            </a:r>
            <a:r>
              <a:rPr lang="en-US" altLang="ko-KR" dirty="0"/>
              <a:t>final report / Preparing for presentation</a:t>
            </a:r>
          </a:p>
          <a:p>
            <a:endParaRPr lang="en-US" altLang="ko-KR" dirty="0"/>
          </a:p>
          <a:p>
            <a:r>
              <a:rPr lang="en-US" altLang="ko-KR" dirty="0"/>
              <a:t>06.14</a:t>
            </a:r>
          </a:p>
          <a:p>
            <a:pPr lvl="1"/>
            <a:r>
              <a:rPr lang="en-US" altLang="ko-KR" dirty="0"/>
              <a:t>Final presentation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13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7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 for listening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2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37" y="744577"/>
            <a:ext cx="9598326" cy="53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4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Fluid </a:t>
            </a:r>
            <a:r>
              <a:rPr lang="en-US" altLang="ko-KR" dirty="0"/>
              <a:t>s</a:t>
            </a:r>
            <a:r>
              <a:rPr lang="en-US" altLang="ko-KR" dirty="0" smtClean="0"/>
              <a:t>imulation</a:t>
            </a:r>
            <a:endParaRPr lang="ko-KR" altLang="en-US" dirty="0"/>
          </a:p>
        </p:txBody>
      </p:sp>
      <p:pic>
        <p:nvPicPr>
          <p:cNvPr id="1028" name="Picture 4" descr="https://i.ytimg.com/vi/BIjj3Qcmbf4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40" y="2523133"/>
            <a:ext cx="5051268" cy="28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luxrender.net/gallery/main.php?g2_view=core.DownloadItem&amp;g2_itemId=19791&amp;g2_serialNumber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32" y="2523133"/>
            <a:ext cx="5052582" cy="28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Fluid simulation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Simulating fluid motion on computer</a:t>
            </a:r>
          </a:p>
          <a:p>
            <a:r>
              <a:rPr lang="en-US" altLang="ko-KR" dirty="0" smtClean="0"/>
              <a:t>Very intensive computational load</a:t>
            </a:r>
          </a:p>
          <a:p>
            <a:r>
              <a:rPr lang="en-US" altLang="ko-KR" dirty="0" smtClean="0"/>
              <a:t>Since colligative description of fluid is not useful at all simulating the motion of fluid</a:t>
            </a:r>
          </a:p>
          <a:p>
            <a:r>
              <a:rPr lang="en-US" altLang="ko-KR" dirty="0" smtClean="0"/>
              <a:t>Need to approach in micro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28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Fluid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Assume fluid is made of particles</a:t>
            </a:r>
          </a:p>
          <a:p>
            <a:r>
              <a:rPr lang="en-US" altLang="ko-KR" dirty="0" smtClean="0"/>
              <a:t>Simulating fluid by simulating independent particles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5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Fluid model - particle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Intuitively, it is reasonable to regard each particle as a rigid body (water is incompressible fluid)</a:t>
            </a:r>
          </a:p>
          <a:p>
            <a:r>
              <a:rPr lang="en-US" altLang="ko-KR" dirty="0" smtClean="0"/>
              <a:t>But it means we need to calculate collisions between particles</a:t>
            </a:r>
          </a:p>
          <a:p>
            <a:pPr lvl="1"/>
            <a:r>
              <a:rPr lang="ko-KR" altLang="en-US" dirty="0" smtClean="0"/>
              <a:t>→ </a:t>
            </a:r>
            <a:r>
              <a:rPr lang="en-US" altLang="ko-KR" dirty="0" smtClean="0"/>
              <a:t>Nasty!</a:t>
            </a:r>
          </a:p>
          <a:p>
            <a:r>
              <a:rPr lang="en-US" altLang="ko-KR" dirty="0" smtClean="0"/>
              <a:t>Need a collision-less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07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Fluid model - particle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Each particle is a point mass (has no volume)</a:t>
            </a:r>
          </a:p>
          <a:p>
            <a:r>
              <a:rPr lang="en-US" altLang="ko-KR" dirty="0" smtClean="0"/>
              <a:t>Each particle</a:t>
            </a:r>
            <a:r>
              <a:rPr lang="ko-KR" altLang="en-US" dirty="0"/>
              <a:t> </a:t>
            </a:r>
            <a:r>
              <a:rPr lang="en-US" altLang="ko-KR" dirty="0" smtClean="0"/>
              <a:t>has two simple physical properties</a:t>
            </a:r>
          </a:p>
          <a:p>
            <a:pPr lvl="1"/>
            <a:r>
              <a:rPr lang="en-US" altLang="ko-KR" dirty="0" smtClean="0"/>
              <a:t>Position</a:t>
            </a:r>
          </a:p>
          <a:p>
            <a:pPr lvl="1"/>
            <a:r>
              <a:rPr lang="en-US" altLang="ko-KR" dirty="0" smtClean="0"/>
              <a:t>Velocity</a:t>
            </a:r>
          </a:p>
          <a:p>
            <a:r>
              <a:rPr lang="en-US" altLang="ko-KR" dirty="0" smtClean="0"/>
              <a:t>Every particle interacts (Important!)</a:t>
            </a:r>
          </a:p>
          <a:p>
            <a:pPr lvl="1"/>
            <a:r>
              <a:rPr lang="en-US" altLang="ko-KR" dirty="0" smtClean="0">
                <a:latin typeface="+mj-ea"/>
                <a:ea typeface="+mj-ea"/>
              </a:rPr>
              <a:t>Repulsion</a:t>
            </a:r>
            <a:r>
              <a:rPr lang="en-US" altLang="ko-KR" dirty="0" smtClean="0"/>
              <a:t> when they are too close (Radius of particle)</a:t>
            </a:r>
          </a:p>
          <a:p>
            <a:pPr lvl="1"/>
            <a:r>
              <a:rPr lang="en-US" altLang="ko-KR" dirty="0" smtClean="0">
                <a:latin typeface="+mj-ea"/>
                <a:ea typeface="+mj-ea"/>
              </a:rPr>
              <a:t>Attraction</a:t>
            </a:r>
            <a:r>
              <a:rPr lang="en-US" altLang="ko-KR" dirty="0" smtClean="0"/>
              <a:t> when they are in some range (Surface tension of particle)</a:t>
            </a:r>
          </a:p>
          <a:p>
            <a:pPr lvl="1"/>
            <a:r>
              <a:rPr lang="en-US" altLang="ko-KR" dirty="0" smtClean="0">
                <a:latin typeface="+mj-ea"/>
                <a:ea typeface="+mj-ea"/>
              </a:rPr>
              <a:t>No interaction </a:t>
            </a:r>
            <a:r>
              <a:rPr lang="en-US" altLang="ko-KR" dirty="0" smtClean="0"/>
              <a:t>when they are too far (Locality of particle)</a:t>
            </a:r>
          </a:p>
          <a:p>
            <a:pPr lvl="1"/>
            <a:r>
              <a:rPr lang="en-US" altLang="ko-KR" dirty="0" smtClean="0">
                <a:latin typeface="+mj-ea"/>
                <a:ea typeface="+mj-ea"/>
              </a:rPr>
              <a:t>Friction</a:t>
            </a:r>
            <a:r>
              <a:rPr lang="en-US" altLang="ko-KR" dirty="0" smtClean="0"/>
              <a:t> when they are moving in different directions (Viscosity of particle)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89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Fluid model – particle interaction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Repulsion</a:t>
            </a:r>
            <a:r>
              <a:rPr lang="en-US" altLang="ko-KR" dirty="0"/>
              <a:t> </a:t>
            </a:r>
            <a:r>
              <a:rPr lang="en-US" altLang="ko-KR" dirty="0" smtClean="0"/>
              <a:t>and  attraction</a:t>
            </a:r>
          </a:p>
          <a:p>
            <a:pPr lvl="1"/>
            <a:r>
              <a:rPr lang="en-US" altLang="ko-KR" dirty="0" smtClean="0"/>
              <a:t>Are just functions of distance between two particles</a:t>
            </a:r>
          </a:p>
          <a:p>
            <a:r>
              <a:rPr lang="en-US" altLang="ko-KR" dirty="0" smtClean="0"/>
              <a:t>Friction</a:t>
            </a:r>
          </a:p>
          <a:p>
            <a:pPr lvl="1"/>
            <a:r>
              <a:rPr lang="en-US" altLang="ko-KR" dirty="0" smtClean="0"/>
              <a:t>Is a function of difference of velocities of two particles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3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악동뮤지션">
      <a:dk1>
        <a:srgbClr val="171616"/>
      </a:dk1>
      <a:lt1>
        <a:sysClr val="window" lastClr="FFFFFF"/>
      </a:lt1>
      <a:dk2>
        <a:srgbClr val="5C81C5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노토산스">
      <a:majorFont>
        <a:latin typeface="Noto Sans CJK KR Medium"/>
        <a:ea typeface="Noto Sans CJK KR Medium"/>
        <a:cs typeface=""/>
      </a:majorFont>
      <a:minorFont>
        <a:latin typeface="Noto Sans CJK KR Light"/>
        <a:ea typeface="Noto Sans CJK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385</Words>
  <Application>Microsoft Office PowerPoint</Application>
  <PresentationFormat>와이드스크린</PresentationFormat>
  <Paragraphs>81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Arial</vt:lpstr>
      <vt:lpstr>Cambria Math</vt:lpstr>
      <vt:lpstr>Noto Sans CJK KR Medium</vt:lpstr>
      <vt:lpstr>Noto Sans CJK KR Light</vt:lpstr>
      <vt:lpstr>Office 테마</vt:lpstr>
      <vt:lpstr>PowerPoint 프레젠테이션</vt:lpstr>
      <vt:lpstr>PowerPoint 프레젠테이션</vt:lpstr>
      <vt:lpstr>PowerPoint 프레젠테이션</vt:lpstr>
      <vt:lpstr>Fluid simulation</vt:lpstr>
      <vt:lpstr>Fluid simulation</vt:lpstr>
      <vt:lpstr>Fluid model</vt:lpstr>
      <vt:lpstr>Fluid model - particle</vt:lpstr>
      <vt:lpstr>Fluid model - particle</vt:lpstr>
      <vt:lpstr>Fluid model – particle interaction</vt:lpstr>
      <vt:lpstr>Fluid model – particle interaction</vt:lpstr>
      <vt:lpstr>First trial</vt:lpstr>
      <vt:lpstr>Evil O(n^2) brute forcing</vt:lpstr>
      <vt:lpstr>Optimization </vt:lpstr>
      <vt:lpstr>Neighbor group</vt:lpstr>
      <vt:lpstr>Neighbor group</vt:lpstr>
      <vt:lpstr>Anyway</vt:lpstr>
      <vt:lpstr>Demo</vt:lpstr>
      <vt:lpstr>Modeling – Metasequoia</vt:lpstr>
      <vt:lpstr>Texture – 3DS MAX</vt:lpstr>
      <vt:lpstr>Schedule</vt:lpstr>
      <vt:lpstr>Q&amp;A</vt:lpstr>
      <vt:lpstr>Thank you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지곡회관 홍수 시뮬레이터</dc:title>
  <dc:creator>박채용</dc:creator>
  <cp:lastModifiedBy>IlhwanHwang</cp:lastModifiedBy>
  <cp:revision>35</cp:revision>
  <dcterms:created xsi:type="dcterms:W3CDTF">2016-05-27T07:14:06Z</dcterms:created>
  <dcterms:modified xsi:type="dcterms:W3CDTF">2016-05-28T00:29:59Z</dcterms:modified>
</cp:coreProperties>
</file>